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3" r:id="rId2"/>
    <p:sldMasterId id="2147483695" r:id="rId3"/>
    <p:sldMasterId id="2147483699" r:id="rId4"/>
    <p:sldMasterId id="2147483743" r:id="rId5"/>
    <p:sldMasterId id="2147483707" r:id="rId6"/>
    <p:sldMasterId id="2147483711" r:id="rId7"/>
    <p:sldMasterId id="2147483715" r:id="rId8"/>
    <p:sldMasterId id="2147483668" r:id="rId9"/>
    <p:sldMasterId id="2147483677" r:id="rId10"/>
    <p:sldMasterId id="2147483719" r:id="rId11"/>
    <p:sldMasterId id="2147483723" r:id="rId12"/>
    <p:sldMasterId id="2147483727" r:id="rId13"/>
    <p:sldMasterId id="2147483731" r:id="rId14"/>
    <p:sldMasterId id="2147483735" r:id="rId15"/>
    <p:sldMasterId id="2147483747" r:id="rId16"/>
    <p:sldMasterId id="2147483648" r:id="rId17"/>
  </p:sldMasterIdLst>
  <p:sldIdLst>
    <p:sldId id="307" r:id="rId18"/>
    <p:sldId id="300" r:id="rId19"/>
    <p:sldId id="308" r:id="rId20"/>
    <p:sldId id="309" r:id="rId21"/>
    <p:sldId id="311" r:id="rId22"/>
    <p:sldId id="313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2" autoAdjust="0"/>
    <p:restoredTop sz="94632" autoAdjust="0"/>
  </p:normalViewPr>
  <p:slideViewPr>
    <p:cSldViewPr>
      <p:cViewPr>
        <p:scale>
          <a:sx n="97" d="100"/>
          <a:sy n="97" d="100"/>
        </p:scale>
        <p:origin x="-110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18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1071570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2857496"/>
            <a:ext cx="8429655" cy="2857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401080" cy="35719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357158" y="659081"/>
            <a:ext cx="857256" cy="412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Inhalt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9" name="Tabellenplatzhalter 8"/>
          <p:cNvSpPr>
            <a:spLocks noGrp="1"/>
          </p:cNvSpPr>
          <p:nvPr>
            <p:ph type="tbl" sz="quarter" idx="12"/>
          </p:nvPr>
        </p:nvSpPr>
        <p:spPr>
          <a:xfrm>
            <a:off x="357158" y="1434353"/>
            <a:ext cx="8429684" cy="442353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000504"/>
            <a:ext cx="8429655" cy="6429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401080" cy="85725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32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571480"/>
            <a:ext cx="9144000" cy="628652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ERKISBLAU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LLGRUEN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LB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RANGE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O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Text oder Diagramm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OLETT_Zwei Spalte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440611"/>
            <a:ext cx="4071966" cy="468555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357188" y="958291"/>
            <a:ext cx="8429654" cy="256131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357188" y="172527"/>
            <a:ext cx="7286646" cy="256097"/>
          </a:xfrm>
        </p:spPr>
        <p:txBody>
          <a:bodyPr/>
          <a:lstStyle>
            <a:lvl1pPr>
              <a:defRPr sz="100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4643438" y="1428750"/>
            <a:ext cx="4143375" cy="4714894"/>
          </a:xfr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3929066"/>
            <a:ext cx="8429655" cy="285752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57188" y="5286388"/>
            <a:ext cx="2286000" cy="1142987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defRPr sz="1200"/>
            </a:lvl1pPr>
            <a:lvl2pPr>
              <a:lnSpc>
                <a:spcPts val="1500"/>
              </a:lnSpc>
              <a:spcBef>
                <a:spcPts val="0"/>
              </a:spcBef>
              <a:defRPr sz="1200"/>
            </a:lvl2pPr>
            <a:lvl3pPr>
              <a:lnSpc>
                <a:spcPts val="1500"/>
              </a:lnSpc>
              <a:spcBef>
                <a:spcPts val="0"/>
              </a:spcBef>
              <a:defRPr sz="1200"/>
            </a:lvl3pPr>
            <a:lvl4pPr>
              <a:lnSpc>
                <a:spcPts val="1500"/>
              </a:lnSpc>
              <a:spcBef>
                <a:spcPts val="0"/>
              </a:spcBef>
              <a:defRPr sz="1200"/>
            </a:lvl4pPr>
            <a:lvl5pPr>
              <a:lnSpc>
                <a:spcPts val="15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4929198"/>
            <a:ext cx="8429655" cy="28575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158" y="4500570"/>
            <a:ext cx="8401080" cy="3571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5375307"/>
            <a:ext cx="8429684" cy="339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6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595223"/>
            <a:ext cx="8429684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1440611"/>
            <a:ext cx="8429684" cy="4685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57158" y="6421459"/>
            <a:ext cx="6840000" cy="18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Merle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de-DE" sz="1000" baseline="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Labusch</a:t>
            </a:r>
            <a:r>
              <a:rPr lang="de-DE" sz="1000" baseline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Martin Müller</a:t>
            </a:r>
            <a:endParaRPr lang="de-DE" sz="1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7072330" y="6421459"/>
            <a:ext cx="1714512" cy="15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B07444A2-C4FE-4D39-B2EA-C0DCD209C6B1}" type="slidenum">
              <a:rPr lang="de-DE" sz="9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pPr algn="r"/>
              <a:t>‹Nr.›</a:t>
            </a:fld>
            <a:endParaRPr lang="de-DE" sz="9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57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07950" indent="-10795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SzPct val="6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" indent="0" algn="l" defTabSz="914400" rtl="0" eaLnBrk="1" latinLnBrk="0" hangingPunct="1">
        <a:lnSpc>
          <a:spcPts val="1200"/>
        </a:lnSpc>
        <a:spcBef>
          <a:spcPts val="0"/>
        </a:spcBef>
        <a:spcAft>
          <a:spcPts val="1000"/>
        </a:spcAft>
        <a:buFont typeface="Arial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7158" y="3500438"/>
            <a:ext cx="8401080" cy="35719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4375175"/>
            <a:ext cx="8429684" cy="16970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0" r:id="rId3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1800"/>
        </a:lnSpc>
        <a:spcBef>
          <a:spcPts val="10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Demonstration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b="1" dirty="0" smtClean="0"/>
          </a:p>
          <a:p>
            <a:pPr algn="ctr"/>
            <a:r>
              <a:rPr lang="de-DE" b="1" dirty="0" smtClean="0"/>
              <a:t>Speicherung </a:t>
            </a:r>
            <a:r>
              <a:rPr lang="de-DE" b="1" dirty="0"/>
              <a:t>der Waren mit ihrem Lagerort sowie einem Zeitstempel, wann sie erfasst </a:t>
            </a:r>
            <a:r>
              <a:rPr lang="de-DE" b="1" dirty="0" smtClean="0"/>
              <a:t>wurden</a:t>
            </a:r>
          </a:p>
          <a:p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Admin-Frontend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Hinzufügen </a:t>
            </a:r>
            <a:r>
              <a:rPr lang="de-DE" dirty="0"/>
              <a:t>neuer Waren zum Warenbestand</a:t>
            </a:r>
            <a:r>
              <a:rPr lang="de-DE" dirty="0"/>
              <a:t> </a:t>
            </a:r>
            <a:endParaRPr lang="de-DE" dirty="0" smtClean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Manuelles </a:t>
            </a:r>
            <a:r>
              <a:rPr lang="de-DE" dirty="0"/>
              <a:t>Entfernen von Waren aus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Entfernen </a:t>
            </a:r>
            <a:r>
              <a:rPr lang="de-DE" dirty="0"/>
              <a:t>von einzelnen Waren aus dem Warenbestand, </a:t>
            </a:r>
            <a:r>
              <a:rPr lang="de-DE" dirty="0" smtClean="0"/>
              <a:t>beim Versand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Blockieren </a:t>
            </a:r>
            <a:r>
              <a:rPr lang="de-DE" dirty="0"/>
              <a:t>von Waren in dem </a:t>
            </a:r>
            <a:r>
              <a:rPr lang="de-DE" dirty="0" smtClean="0"/>
              <a:t>Warenbestand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Automatische </a:t>
            </a:r>
            <a:r>
              <a:rPr lang="de-DE" dirty="0"/>
              <a:t>Freigaben von blockierten </a:t>
            </a:r>
            <a:r>
              <a:rPr lang="de-DE" dirty="0" smtClean="0"/>
              <a:t>Waren</a:t>
            </a:r>
          </a:p>
          <a:p>
            <a:pPr marL="39370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Kunden-Frontend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Anzeige des Warenbestands über ein Ampelsystem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Dokumentenstruktur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  <p:sp>
        <p:nvSpPr>
          <p:cNvPr id="3" name="Gefaltete Ecke 2"/>
          <p:cNvSpPr/>
          <p:nvPr/>
        </p:nvSpPr>
        <p:spPr>
          <a:xfrm>
            <a:off x="6876256" y="2132856"/>
            <a:ext cx="1872208" cy="208823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Handout</a:t>
            </a:r>
          </a:p>
          <a:p>
            <a:pPr algn="ctr"/>
            <a:r>
              <a:rPr lang="de-DE" sz="1600" dirty="0">
                <a:solidFill>
                  <a:sysClr val="windowText" lastClr="000000"/>
                </a:solidFill>
              </a:rPr>
              <a:t>Admin-Frontend</a:t>
            </a:r>
            <a:endParaRPr lang="de-DE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Gefaltete Ecke 10"/>
          <p:cNvSpPr/>
          <p:nvPr/>
        </p:nvSpPr>
        <p:spPr>
          <a:xfrm>
            <a:off x="6228184" y="3789040"/>
            <a:ext cx="1872208" cy="2088232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ysClr val="windowText" lastClr="000000"/>
                </a:solidFill>
              </a:rPr>
              <a:t>Dokumentation</a:t>
            </a:r>
            <a:endParaRPr lang="de-DE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Inhaltsplatzhalter 6"/>
          <p:cNvSpPr>
            <a:spLocks noGrp="1"/>
          </p:cNvSpPr>
          <p:nvPr>
            <p:ph idx="1"/>
          </p:nvPr>
        </p:nvSpPr>
        <p:spPr>
          <a:xfrm>
            <a:off x="357158" y="1440611"/>
            <a:ext cx="8429684" cy="46855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Dokumentation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Steckbrief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Dokumentenstruktur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Anforderungen und Begriffe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Struktur des </a:t>
            </a:r>
            <a:r>
              <a:rPr lang="de-DE" dirty="0" err="1"/>
              <a:t>Microservice</a:t>
            </a:r>
            <a:endParaRPr lang="de-DE" dirty="0"/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Implementierungsregeln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Blackbox-Testfälle</a:t>
            </a:r>
          </a:p>
          <a:p>
            <a:pPr marL="558000" lvl="1" indent="-285750">
              <a:buFont typeface="Arial" panose="020B0604020202020204" pitchFamily="34" charset="0"/>
              <a:buChar char="•"/>
            </a:pPr>
            <a:r>
              <a:rPr lang="de-DE" dirty="0"/>
              <a:t>Anhang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Getting </a:t>
            </a:r>
            <a:r>
              <a:rPr lang="de-DE" sz="1400" dirty="0" err="1"/>
              <a:t>Started</a:t>
            </a:r>
            <a:endParaRPr lang="de-DE" sz="1400" dirty="0"/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Handout</a:t>
            </a:r>
          </a:p>
          <a:p>
            <a:pPr marL="810000" lvl="3" indent="-285750">
              <a:buSzPct val="70000"/>
              <a:buFont typeface="Arial" panose="020B0604020202020204" pitchFamily="34" charset="0"/>
              <a:buChar char="•"/>
            </a:pPr>
            <a:r>
              <a:rPr lang="de-DE" sz="1400" dirty="0"/>
              <a:t>Testprotokoll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444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Microservice</a:t>
            </a:r>
            <a:r>
              <a:rPr lang="de-DE" dirty="0" smtClean="0"/>
              <a:t> Warenwirtschaft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Aufmerksamkeit!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Merle </a:t>
            </a:r>
            <a:r>
              <a:rPr lang="de-DE" dirty="0" err="1" smtClean="0"/>
              <a:t>Labusch</a:t>
            </a:r>
            <a:r>
              <a:rPr lang="de-DE" dirty="0" smtClean="0"/>
              <a:t>, Martin Müller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1452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HELLGRUEN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GELB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ORANGE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RO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2_VIOLETT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_DUNKEL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3 Text- und Bildfoli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ELLGRUEN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GELB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RANGE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RO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VIOLETT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DUNKELBLAU_Titel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BLAU_Trennseiten">
  <a:themeElements>
    <a:clrScheme name="HSB-PPT">
      <a:dk1>
        <a:srgbClr val="0A558C"/>
      </a:dk1>
      <a:lt1>
        <a:sysClr val="window" lastClr="FFFFFF"/>
      </a:lt1>
      <a:dk2>
        <a:srgbClr val="32B4C8"/>
      </a:dk2>
      <a:lt2>
        <a:srgbClr val="FFFFFF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23"/>
      </a:accent5>
      <a:accent6>
        <a:srgbClr val="7864A5"/>
      </a:accent6>
      <a:hlink>
        <a:srgbClr val="0A558C"/>
      </a:hlink>
      <a:folHlink>
        <a:srgbClr val="0A558C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Bildschirmpräsentation (4:3)</PresentationFormat>
  <Paragraphs>48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17</vt:i4>
      </vt:variant>
      <vt:variant>
        <vt:lpstr>Folientitel</vt:lpstr>
      </vt:variant>
      <vt:variant>
        <vt:i4>6</vt:i4>
      </vt:variant>
    </vt:vector>
  </HeadingPairs>
  <TitlesOfParts>
    <vt:vector size="23" baseType="lpstr">
      <vt:lpstr>1_BLAU_Titel</vt:lpstr>
      <vt:lpstr>1_GRUEN_Titel</vt:lpstr>
      <vt:lpstr>1_HELLGRUEN_Titel</vt:lpstr>
      <vt:lpstr>1_GELB_Titel</vt:lpstr>
      <vt:lpstr>1_ORANGE_Titel</vt:lpstr>
      <vt:lpstr>1_ROT_Titel</vt:lpstr>
      <vt:lpstr>1_VIOLETT_Titel</vt:lpstr>
      <vt:lpstr>1_DUNKELBLAU_Titel</vt:lpstr>
      <vt:lpstr>2_BLAU_Trennseiten</vt:lpstr>
      <vt:lpstr>2_GRUEN_Trennseiten</vt:lpstr>
      <vt:lpstr>2_HELLGRUEN_Trennseiten</vt:lpstr>
      <vt:lpstr>2_GELB_Trennseiten</vt:lpstr>
      <vt:lpstr>2_ORANGE_Trennseiten</vt:lpstr>
      <vt:lpstr>2_ROT_Trennseiten</vt:lpstr>
      <vt:lpstr>2_VIOLETT_Trennseiten</vt:lpstr>
      <vt:lpstr>2_DUNKELBLAU_Trennseiten</vt:lpstr>
      <vt:lpstr>3 Text- und Bildfolien</vt:lpstr>
      <vt:lpstr>Microservice Warenwirtschaft</vt:lpstr>
      <vt:lpstr>Agenda</vt:lpstr>
      <vt:lpstr>Anforderungen</vt:lpstr>
      <vt:lpstr>Dokumentenstruktur</vt:lpstr>
      <vt:lpstr>Aufbau des Microservice</vt:lpstr>
      <vt:lpstr>Vielen Dank für Eure Aufmerksamkeit!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kleiner und bold GmbH</dc:creator>
  <cp:lastModifiedBy>Mela</cp:lastModifiedBy>
  <cp:revision>154</cp:revision>
  <dcterms:created xsi:type="dcterms:W3CDTF">2015-06-01T08:38:28Z</dcterms:created>
  <dcterms:modified xsi:type="dcterms:W3CDTF">2017-04-26T09:06:59Z</dcterms:modified>
</cp:coreProperties>
</file>